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0287000" cy="10287000"/>
  <p:notesSz cx="6858000" cy="9144000"/>
  <p:embeddedFontLst>
    <p:embeddedFont>
      <p:font typeface="Barlow Condensed Heavy" charset="1" panose="00000A06000000000000"/>
      <p:regular r:id="rId15"/>
    </p:embeddedFont>
    <p:embeddedFont>
      <p:font typeface="Montserrat Classic" charset="1" panose="00000500000000000000"/>
      <p:regular r:id="rId16"/>
    </p:embeddedFont>
    <p:embeddedFont>
      <p:font typeface="Canva Sans" charset="1" panose="020B0503030501040103"/>
      <p:regular r:id="rId17"/>
    </p:embeddedFont>
    <p:embeddedFont>
      <p:font typeface="Canva Sans Bold" charset="1" panose="020B0803030501040103"/>
      <p:regular r:id="rId18"/>
    </p:embeddedFont>
    <p:embeddedFont>
      <p:font typeface="League Gothic" charset="1" panose="00000500000000000000"/>
      <p:regular r:id="rId19"/>
    </p:embeddedFont>
    <p:embeddedFont>
      <p:font typeface="Magnolia Script" charset="1" panose="02000503070000020003"/>
      <p:regular r:id="rId20"/>
    </p:embeddedFont>
    <p:embeddedFont>
      <p:font typeface="Intro" charset="1" panose="02000000000000000000"/>
      <p:regular r:id="rId21"/>
    </p:embeddedFont>
    <p:embeddedFont>
      <p:font typeface="Bugaki" charset="1" panose="00000000000000000000"/>
      <p:regular r:id="rId22"/>
    </p:embeddedFont>
    <p:embeddedFont>
      <p:font typeface="Montserrat Bold" charset="1" panose="00000800000000000000"/>
      <p:regular r:id="rId23"/>
    </p:embeddedFont>
    <p:embeddedFont>
      <p:font typeface="Montserrat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18.pn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1.png" Type="http://schemas.openxmlformats.org/officeDocument/2006/relationships/image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46" t="0" r="-2504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94383" y="2828925"/>
            <a:ext cx="7290000" cy="4629150"/>
          </a:xfrm>
          <a:custGeom>
            <a:avLst/>
            <a:gdLst/>
            <a:ahLst/>
            <a:cxnLst/>
            <a:rect r="r" b="b" t="t" l="l"/>
            <a:pathLst>
              <a:path h="4629150" w="7290000">
                <a:moveTo>
                  <a:pt x="0" y="0"/>
                </a:moveTo>
                <a:lnTo>
                  <a:pt x="7290000" y="0"/>
                </a:lnTo>
                <a:lnTo>
                  <a:pt x="7290000" y="4629150"/>
                </a:lnTo>
                <a:lnTo>
                  <a:pt x="0" y="4629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90643" y="3006044"/>
            <a:ext cx="880688" cy="882895"/>
          </a:xfrm>
          <a:custGeom>
            <a:avLst/>
            <a:gdLst/>
            <a:ahLst/>
            <a:cxnLst/>
            <a:rect r="r" b="b" t="t" l="l"/>
            <a:pathLst>
              <a:path h="882895" w="880688">
                <a:moveTo>
                  <a:pt x="0" y="0"/>
                </a:moveTo>
                <a:lnTo>
                  <a:pt x="880688" y="0"/>
                </a:lnTo>
                <a:lnTo>
                  <a:pt x="880688" y="882896"/>
                </a:lnTo>
                <a:lnTo>
                  <a:pt x="0" y="8828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468660">
            <a:off x="8893193" y="6597793"/>
            <a:ext cx="1095805" cy="1098552"/>
          </a:xfrm>
          <a:custGeom>
            <a:avLst/>
            <a:gdLst/>
            <a:ahLst/>
            <a:cxnLst/>
            <a:rect r="r" b="b" t="t" l="l"/>
            <a:pathLst>
              <a:path h="1098552" w="1095805">
                <a:moveTo>
                  <a:pt x="1095806" y="0"/>
                </a:moveTo>
                <a:lnTo>
                  <a:pt x="0" y="0"/>
                </a:lnTo>
                <a:lnTo>
                  <a:pt x="0" y="1098551"/>
                </a:lnTo>
                <a:lnTo>
                  <a:pt x="1095806" y="1098551"/>
                </a:lnTo>
                <a:lnTo>
                  <a:pt x="1095806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3234681">
            <a:off x="3062886" y="5703748"/>
            <a:ext cx="1141252" cy="1182088"/>
          </a:xfrm>
          <a:custGeom>
            <a:avLst/>
            <a:gdLst/>
            <a:ahLst/>
            <a:cxnLst/>
            <a:rect r="r" b="b" t="t" l="l"/>
            <a:pathLst>
              <a:path h="1182088" w="1141252">
                <a:moveTo>
                  <a:pt x="1141252" y="0"/>
                </a:moveTo>
                <a:lnTo>
                  <a:pt x="0" y="0"/>
                </a:lnTo>
                <a:lnTo>
                  <a:pt x="0" y="1182088"/>
                </a:lnTo>
                <a:lnTo>
                  <a:pt x="1141252" y="1182088"/>
                </a:lnTo>
                <a:lnTo>
                  <a:pt x="114125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8791" y="3676655"/>
            <a:ext cx="6082758" cy="1634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7"/>
              </a:lnSpc>
            </a:pPr>
            <a:r>
              <a:rPr lang="en-US" b="true" sz="7634" spc="38">
                <a:solidFill>
                  <a:srgbClr val="FFB608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PIZZA SALES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9453" y="5289260"/>
            <a:ext cx="4861947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0"/>
              </a:lnSpc>
            </a:pPr>
            <a:r>
              <a:rPr lang="en-US" sz="3516">
                <a:solidFill>
                  <a:srgbClr val="8E350B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Enjoy the SQL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000" t="0" r="-750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57245" y="3874573"/>
            <a:ext cx="2274945" cy="2178259"/>
          </a:xfrm>
          <a:custGeom>
            <a:avLst/>
            <a:gdLst/>
            <a:ahLst/>
            <a:cxnLst/>
            <a:rect r="r" b="b" t="t" l="l"/>
            <a:pathLst>
              <a:path h="2178259" w="2274945">
                <a:moveTo>
                  <a:pt x="0" y="0"/>
                </a:moveTo>
                <a:lnTo>
                  <a:pt x="2274944" y="0"/>
                </a:lnTo>
                <a:lnTo>
                  <a:pt x="2274944" y="2178260"/>
                </a:lnTo>
                <a:lnTo>
                  <a:pt x="0" y="21782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05">
            <a:off x="6640680" y="6790197"/>
            <a:ext cx="5706215" cy="1898613"/>
          </a:xfrm>
          <a:custGeom>
            <a:avLst/>
            <a:gdLst/>
            <a:ahLst/>
            <a:cxnLst/>
            <a:rect r="r" b="b" t="t" l="l"/>
            <a:pathLst>
              <a:path h="1898613" w="5706215">
                <a:moveTo>
                  <a:pt x="0" y="0"/>
                </a:moveTo>
                <a:lnTo>
                  <a:pt x="5706215" y="0"/>
                </a:lnTo>
                <a:lnTo>
                  <a:pt x="5706215" y="1898614"/>
                </a:lnTo>
                <a:lnTo>
                  <a:pt x="0" y="1898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61985">
            <a:off x="4518660" y="5703482"/>
            <a:ext cx="7877170" cy="2620949"/>
          </a:xfrm>
          <a:custGeom>
            <a:avLst/>
            <a:gdLst/>
            <a:ahLst/>
            <a:cxnLst/>
            <a:rect r="r" b="b" t="t" l="l"/>
            <a:pathLst>
              <a:path h="2620949" w="7877170">
                <a:moveTo>
                  <a:pt x="0" y="0"/>
                </a:moveTo>
                <a:lnTo>
                  <a:pt x="7877169" y="0"/>
                </a:lnTo>
                <a:lnTo>
                  <a:pt x="7877169" y="2620949"/>
                </a:lnTo>
                <a:lnTo>
                  <a:pt x="0" y="26209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302294" y="2943657"/>
            <a:ext cx="4796883" cy="4860141"/>
            <a:chOff x="0" y="0"/>
            <a:chExt cx="6395845" cy="64801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912" y="148255"/>
              <a:ext cx="6331933" cy="6331933"/>
            </a:xfrm>
            <a:custGeom>
              <a:avLst/>
              <a:gdLst/>
              <a:ahLst/>
              <a:cxnLst/>
              <a:rect r="r" b="b" t="t" l="l"/>
              <a:pathLst>
                <a:path h="6331933" w="6331933">
                  <a:moveTo>
                    <a:pt x="0" y="0"/>
                  </a:moveTo>
                  <a:lnTo>
                    <a:pt x="6331933" y="0"/>
                  </a:lnTo>
                  <a:lnTo>
                    <a:pt x="6331933" y="6331933"/>
                  </a:lnTo>
                  <a:lnTo>
                    <a:pt x="0" y="63319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192662" cy="5960851"/>
            </a:xfrm>
            <a:custGeom>
              <a:avLst/>
              <a:gdLst/>
              <a:ahLst/>
              <a:cxnLst/>
              <a:rect r="r" b="b" t="t" l="l"/>
              <a:pathLst>
                <a:path h="5960851" w="6192662">
                  <a:moveTo>
                    <a:pt x="0" y="0"/>
                  </a:moveTo>
                  <a:lnTo>
                    <a:pt x="6192662" y="0"/>
                  </a:lnTo>
                  <a:lnTo>
                    <a:pt x="6192662" y="5960851"/>
                  </a:lnTo>
                  <a:lnTo>
                    <a:pt x="0" y="5960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531325">
            <a:off x="5974602" y="1410033"/>
            <a:ext cx="2274945" cy="2178259"/>
          </a:xfrm>
          <a:custGeom>
            <a:avLst/>
            <a:gdLst/>
            <a:ahLst/>
            <a:cxnLst/>
            <a:rect r="r" b="b" t="t" l="l"/>
            <a:pathLst>
              <a:path h="2178259" w="2274945">
                <a:moveTo>
                  <a:pt x="0" y="0"/>
                </a:moveTo>
                <a:lnTo>
                  <a:pt x="2274944" y="0"/>
                </a:lnTo>
                <a:lnTo>
                  <a:pt x="2274944" y="2178260"/>
                </a:lnTo>
                <a:lnTo>
                  <a:pt x="0" y="21782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1325">
            <a:off x="8295104" y="6264433"/>
            <a:ext cx="2274945" cy="2178259"/>
          </a:xfrm>
          <a:custGeom>
            <a:avLst/>
            <a:gdLst/>
            <a:ahLst/>
            <a:cxnLst/>
            <a:rect r="r" b="b" t="t" l="l"/>
            <a:pathLst>
              <a:path h="2178259" w="2274945">
                <a:moveTo>
                  <a:pt x="0" y="0"/>
                </a:moveTo>
                <a:lnTo>
                  <a:pt x="2274945" y="0"/>
                </a:lnTo>
                <a:lnTo>
                  <a:pt x="2274945" y="2178260"/>
                </a:lnTo>
                <a:lnTo>
                  <a:pt x="0" y="21782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340450">
            <a:off x="793977" y="7223172"/>
            <a:ext cx="497137" cy="260782"/>
          </a:xfrm>
          <a:custGeom>
            <a:avLst/>
            <a:gdLst/>
            <a:ahLst/>
            <a:cxnLst/>
            <a:rect r="r" b="b" t="t" l="l"/>
            <a:pathLst>
              <a:path h="260782" w="497137">
                <a:moveTo>
                  <a:pt x="0" y="0"/>
                </a:moveTo>
                <a:lnTo>
                  <a:pt x="497136" y="0"/>
                </a:lnTo>
                <a:lnTo>
                  <a:pt x="497136" y="260782"/>
                </a:lnTo>
                <a:lnTo>
                  <a:pt x="0" y="2607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554" t="0" r="-1554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8100000">
            <a:off x="4636939" y="6637856"/>
            <a:ext cx="469686" cy="236663"/>
          </a:xfrm>
          <a:custGeom>
            <a:avLst/>
            <a:gdLst/>
            <a:ahLst/>
            <a:cxnLst/>
            <a:rect r="r" b="b" t="t" l="l"/>
            <a:pathLst>
              <a:path h="236663" w="469686">
                <a:moveTo>
                  <a:pt x="0" y="0"/>
                </a:moveTo>
                <a:lnTo>
                  <a:pt x="469686" y="0"/>
                </a:lnTo>
                <a:lnTo>
                  <a:pt x="469686" y="236663"/>
                </a:lnTo>
                <a:lnTo>
                  <a:pt x="0" y="2366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554" t="0" r="-1554" b="-410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985303" y="3312574"/>
            <a:ext cx="483208" cy="483208"/>
          </a:xfrm>
          <a:custGeom>
            <a:avLst/>
            <a:gdLst/>
            <a:ahLst/>
            <a:cxnLst/>
            <a:rect r="r" b="b" t="t" l="l"/>
            <a:pathLst>
              <a:path h="483208" w="483208">
                <a:moveTo>
                  <a:pt x="0" y="0"/>
                </a:moveTo>
                <a:lnTo>
                  <a:pt x="483208" y="0"/>
                </a:lnTo>
                <a:lnTo>
                  <a:pt x="483208" y="483209"/>
                </a:lnTo>
                <a:lnTo>
                  <a:pt x="0" y="4832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942280" y="7289881"/>
            <a:ext cx="513917" cy="513917"/>
          </a:xfrm>
          <a:custGeom>
            <a:avLst/>
            <a:gdLst/>
            <a:ahLst/>
            <a:cxnLst/>
            <a:rect r="r" b="b" t="t" l="l"/>
            <a:pathLst>
              <a:path h="513917" w="513917">
                <a:moveTo>
                  <a:pt x="0" y="0"/>
                </a:moveTo>
                <a:lnTo>
                  <a:pt x="513917" y="0"/>
                </a:lnTo>
                <a:lnTo>
                  <a:pt x="513917" y="513917"/>
                </a:lnTo>
                <a:lnTo>
                  <a:pt x="0" y="5139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828535" y="7176023"/>
            <a:ext cx="619626" cy="492999"/>
          </a:xfrm>
          <a:custGeom>
            <a:avLst/>
            <a:gdLst/>
            <a:ahLst/>
            <a:cxnLst/>
            <a:rect r="r" b="b" t="t" l="l"/>
            <a:pathLst>
              <a:path h="492999" w="619626">
                <a:moveTo>
                  <a:pt x="0" y="0"/>
                </a:moveTo>
                <a:lnTo>
                  <a:pt x="619625" y="0"/>
                </a:lnTo>
                <a:lnTo>
                  <a:pt x="619625" y="492999"/>
                </a:lnTo>
                <a:lnTo>
                  <a:pt x="0" y="49299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496772">
            <a:off x="3084913" y="3292814"/>
            <a:ext cx="529940" cy="421641"/>
          </a:xfrm>
          <a:custGeom>
            <a:avLst/>
            <a:gdLst/>
            <a:ahLst/>
            <a:cxnLst/>
            <a:rect r="r" b="b" t="t" l="l"/>
            <a:pathLst>
              <a:path h="421641" w="529940">
                <a:moveTo>
                  <a:pt x="529939" y="0"/>
                </a:moveTo>
                <a:lnTo>
                  <a:pt x="0" y="0"/>
                </a:lnTo>
                <a:lnTo>
                  <a:pt x="0" y="421641"/>
                </a:lnTo>
                <a:lnTo>
                  <a:pt x="529939" y="421641"/>
                </a:lnTo>
                <a:lnTo>
                  <a:pt x="529939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1561537">
            <a:off x="9416346" y="1955752"/>
            <a:ext cx="818411" cy="1139560"/>
          </a:xfrm>
          <a:custGeom>
            <a:avLst/>
            <a:gdLst/>
            <a:ahLst/>
            <a:cxnLst/>
            <a:rect r="r" b="b" t="t" l="l"/>
            <a:pathLst>
              <a:path h="1139560" w="818411">
                <a:moveTo>
                  <a:pt x="0" y="0"/>
                </a:moveTo>
                <a:lnTo>
                  <a:pt x="818412" y="0"/>
                </a:lnTo>
                <a:lnTo>
                  <a:pt x="818412" y="1139560"/>
                </a:lnTo>
                <a:lnTo>
                  <a:pt x="0" y="11395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3319756">
            <a:off x="9769159" y="2259145"/>
            <a:ext cx="818411" cy="1139560"/>
          </a:xfrm>
          <a:custGeom>
            <a:avLst/>
            <a:gdLst/>
            <a:ahLst/>
            <a:cxnLst/>
            <a:rect r="r" b="b" t="t" l="l"/>
            <a:pathLst>
              <a:path h="1139560" w="818411">
                <a:moveTo>
                  <a:pt x="818411" y="0"/>
                </a:moveTo>
                <a:lnTo>
                  <a:pt x="0" y="0"/>
                </a:lnTo>
                <a:lnTo>
                  <a:pt x="0" y="1139560"/>
                </a:lnTo>
                <a:lnTo>
                  <a:pt x="818411" y="1139560"/>
                </a:lnTo>
                <a:lnTo>
                  <a:pt x="818411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454275">
            <a:off x="9387818" y="2603975"/>
            <a:ext cx="782870" cy="205503"/>
          </a:xfrm>
          <a:custGeom>
            <a:avLst/>
            <a:gdLst/>
            <a:ahLst/>
            <a:cxnLst/>
            <a:rect r="r" b="b" t="t" l="l"/>
            <a:pathLst>
              <a:path h="205503" w="782870">
                <a:moveTo>
                  <a:pt x="0" y="0"/>
                </a:moveTo>
                <a:lnTo>
                  <a:pt x="782869" y="0"/>
                </a:lnTo>
                <a:lnTo>
                  <a:pt x="782869" y="205503"/>
                </a:lnTo>
                <a:lnTo>
                  <a:pt x="0" y="20550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4224596">
            <a:off x="9776786" y="2911916"/>
            <a:ext cx="644783" cy="169255"/>
          </a:xfrm>
          <a:custGeom>
            <a:avLst/>
            <a:gdLst/>
            <a:ahLst/>
            <a:cxnLst/>
            <a:rect r="r" b="b" t="t" l="l"/>
            <a:pathLst>
              <a:path h="169255" w="644783">
                <a:moveTo>
                  <a:pt x="0" y="0"/>
                </a:moveTo>
                <a:lnTo>
                  <a:pt x="644782" y="0"/>
                </a:lnTo>
                <a:lnTo>
                  <a:pt x="644782" y="169255"/>
                </a:lnTo>
                <a:lnTo>
                  <a:pt x="0" y="16925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303640" y="4964362"/>
            <a:ext cx="4869032" cy="1221991"/>
            <a:chOff x="0" y="0"/>
            <a:chExt cx="6492042" cy="162932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10410"/>
              <a:ext cx="5024812" cy="1618912"/>
            </a:xfrm>
            <a:custGeom>
              <a:avLst/>
              <a:gdLst/>
              <a:ahLst/>
              <a:cxnLst/>
              <a:rect r="r" b="b" t="t" l="l"/>
              <a:pathLst>
                <a:path h="1618912" w="5024812">
                  <a:moveTo>
                    <a:pt x="0" y="0"/>
                  </a:moveTo>
                  <a:lnTo>
                    <a:pt x="5024812" y="0"/>
                  </a:lnTo>
                  <a:lnTo>
                    <a:pt x="5024812" y="1618911"/>
                  </a:lnTo>
                  <a:lnTo>
                    <a:pt x="0" y="1618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-3678" r="-42418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3631264" y="0"/>
              <a:ext cx="2860778" cy="1562277"/>
            </a:xfrm>
            <a:custGeom>
              <a:avLst/>
              <a:gdLst/>
              <a:ahLst/>
              <a:cxnLst/>
              <a:rect r="r" b="b" t="t" l="l"/>
              <a:pathLst>
                <a:path h="1562277" w="2860778">
                  <a:moveTo>
                    <a:pt x="2860778" y="0"/>
                  </a:moveTo>
                  <a:lnTo>
                    <a:pt x="0" y="0"/>
                  </a:lnTo>
                  <a:lnTo>
                    <a:pt x="0" y="1562277"/>
                  </a:lnTo>
                  <a:lnTo>
                    <a:pt x="2860778" y="1562277"/>
                  </a:lnTo>
                  <a:lnTo>
                    <a:pt x="2860778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-7437" r="-15015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686750" y="2646087"/>
            <a:ext cx="711589" cy="700913"/>
            <a:chOff x="0" y="0"/>
            <a:chExt cx="948785" cy="934551"/>
          </a:xfrm>
        </p:grpSpPr>
        <p:sp>
          <p:nvSpPr>
            <p:cNvPr name="Freeform 25" id="25"/>
            <p:cNvSpPr/>
            <p:nvPr/>
          </p:nvSpPr>
          <p:spPr>
            <a:xfrm flipH="false" flipV="false" rot="-3553531">
              <a:off x="290381" y="488084"/>
              <a:ext cx="683834" cy="202025"/>
            </a:xfrm>
            <a:custGeom>
              <a:avLst/>
              <a:gdLst/>
              <a:ahLst/>
              <a:cxnLst/>
              <a:rect r="r" b="b" t="t" l="l"/>
              <a:pathLst>
                <a:path h="202025" w="683834">
                  <a:moveTo>
                    <a:pt x="0" y="0"/>
                  </a:moveTo>
                  <a:lnTo>
                    <a:pt x="683834" y="0"/>
                  </a:lnTo>
                  <a:lnTo>
                    <a:pt x="683834" y="202025"/>
                  </a:lnTo>
                  <a:lnTo>
                    <a:pt x="0" y="20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6272" t="0" r="-6272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-1892758">
              <a:off x="117844" y="138371"/>
              <a:ext cx="713098" cy="651912"/>
            </a:xfrm>
            <a:custGeom>
              <a:avLst/>
              <a:gdLst/>
              <a:ahLst/>
              <a:cxnLst/>
              <a:rect r="r" b="b" t="t" l="l"/>
              <a:pathLst>
                <a:path h="651912" w="713098">
                  <a:moveTo>
                    <a:pt x="0" y="0"/>
                  </a:moveTo>
                  <a:lnTo>
                    <a:pt x="713098" y="0"/>
                  </a:lnTo>
                  <a:lnTo>
                    <a:pt x="713098" y="651911"/>
                  </a:lnTo>
                  <a:lnTo>
                    <a:pt x="0" y="651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09584" y="7574770"/>
            <a:ext cx="5192710" cy="2320747"/>
            <a:chOff x="0" y="0"/>
            <a:chExt cx="2690743" cy="120255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690743" cy="1202558"/>
            </a:xfrm>
            <a:custGeom>
              <a:avLst/>
              <a:gdLst/>
              <a:ahLst/>
              <a:cxnLst/>
              <a:rect r="r" b="b" t="t" l="l"/>
              <a:pathLst>
                <a:path h="1202558" w="2690743">
                  <a:moveTo>
                    <a:pt x="125237" y="0"/>
                  </a:moveTo>
                  <a:lnTo>
                    <a:pt x="2565505" y="0"/>
                  </a:lnTo>
                  <a:cubicBezTo>
                    <a:pt x="2598720" y="0"/>
                    <a:pt x="2630575" y="13195"/>
                    <a:pt x="2654061" y="36681"/>
                  </a:cubicBezTo>
                  <a:cubicBezTo>
                    <a:pt x="2677548" y="60168"/>
                    <a:pt x="2690743" y="92022"/>
                    <a:pt x="2690743" y="125237"/>
                  </a:cubicBezTo>
                  <a:lnTo>
                    <a:pt x="2690743" y="1077320"/>
                  </a:lnTo>
                  <a:cubicBezTo>
                    <a:pt x="2690743" y="1146487"/>
                    <a:pt x="2634672" y="1202558"/>
                    <a:pt x="2565505" y="1202558"/>
                  </a:cubicBezTo>
                  <a:lnTo>
                    <a:pt x="125237" y="1202558"/>
                  </a:lnTo>
                  <a:cubicBezTo>
                    <a:pt x="92022" y="1202558"/>
                    <a:pt x="60168" y="1189363"/>
                    <a:pt x="36681" y="1165877"/>
                  </a:cubicBezTo>
                  <a:cubicBezTo>
                    <a:pt x="13195" y="1142390"/>
                    <a:pt x="0" y="1110535"/>
                    <a:pt x="0" y="1077320"/>
                  </a:cubicBezTo>
                  <a:lnTo>
                    <a:pt x="0" y="125237"/>
                  </a:lnTo>
                  <a:cubicBezTo>
                    <a:pt x="0" y="56071"/>
                    <a:pt x="56071" y="0"/>
                    <a:pt x="1252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3A801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2690743" cy="1250183"/>
            </a:xfrm>
            <a:prstGeom prst="rect">
              <a:avLst/>
            </a:prstGeom>
          </p:spPr>
          <p:txBody>
            <a:bodyPr anchor="ctr" rtlCol="false" tIns="42862" lIns="42862" bIns="42862" rIns="42862"/>
            <a:lstStyle/>
            <a:p>
              <a:pPr algn="ctr">
                <a:lnSpc>
                  <a:spcPts val="3495"/>
                </a:lnSpc>
              </a:pPr>
              <a:r>
                <a:rPr lang="en-US" sz="2496">
                  <a:solidFill>
                    <a:srgbClr val="16931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 am </a:t>
              </a:r>
              <a:r>
                <a:rPr lang="en-US" b="true" sz="2496">
                  <a:solidFill>
                    <a:srgbClr val="169314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Md Faizan Ahmad</a:t>
              </a:r>
              <a:r>
                <a:rPr lang="en-US" sz="2496">
                  <a:solidFill>
                    <a:srgbClr val="16931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, Being a Data Analyst I solved several  query related to pizza sales.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542239" y="4668240"/>
            <a:ext cx="4220735" cy="1434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08"/>
              </a:lnSpc>
            </a:pPr>
            <a:r>
              <a:rPr lang="en-US" sz="8291">
                <a:solidFill>
                  <a:srgbClr val="5E17EB"/>
                </a:solidFill>
                <a:latin typeface="League Gothic"/>
                <a:ea typeface="League Gothic"/>
                <a:cs typeface="League Gothic"/>
                <a:sym typeface="League Gothic"/>
              </a:rPr>
              <a:t>GREETING ALL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56690" y="2840908"/>
            <a:ext cx="4306284" cy="68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0"/>
              </a:lnSpc>
            </a:pPr>
            <a:r>
              <a:rPr lang="en-US" sz="4064">
                <a:solidFill>
                  <a:srgbClr val="5E17EB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Hello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D2005">
                <a:alpha val="100000"/>
              </a:srgbClr>
            </a:gs>
            <a:gs pos="100000">
              <a:srgbClr val="34170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2042" y="8036938"/>
            <a:ext cx="7046258" cy="5487273"/>
          </a:xfrm>
          <a:custGeom>
            <a:avLst/>
            <a:gdLst/>
            <a:ahLst/>
            <a:cxnLst/>
            <a:rect r="r" b="b" t="t" l="l"/>
            <a:pathLst>
              <a:path h="5487273" w="7046258">
                <a:moveTo>
                  <a:pt x="0" y="0"/>
                </a:moveTo>
                <a:lnTo>
                  <a:pt x="7046258" y="0"/>
                </a:lnTo>
                <a:lnTo>
                  <a:pt x="7046258" y="5487274"/>
                </a:lnTo>
                <a:lnTo>
                  <a:pt x="0" y="548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03630" y="689372"/>
            <a:ext cx="5156650" cy="8908256"/>
            <a:chOff x="0" y="0"/>
            <a:chExt cx="377226" cy="6516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7226" cy="651668"/>
            </a:xfrm>
            <a:custGeom>
              <a:avLst/>
              <a:gdLst/>
              <a:ahLst/>
              <a:cxnLst/>
              <a:rect r="r" b="b" t="t" l="l"/>
              <a:pathLst>
                <a:path h="651668" w="377226">
                  <a:moveTo>
                    <a:pt x="188613" y="0"/>
                  </a:moveTo>
                  <a:lnTo>
                    <a:pt x="188613" y="0"/>
                  </a:lnTo>
                  <a:cubicBezTo>
                    <a:pt x="292781" y="0"/>
                    <a:pt x="377226" y="84445"/>
                    <a:pt x="377226" y="188613"/>
                  </a:cubicBezTo>
                  <a:lnTo>
                    <a:pt x="377226" y="463055"/>
                  </a:lnTo>
                  <a:cubicBezTo>
                    <a:pt x="377226" y="567223"/>
                    <a:pt x="292781" y="651668"/>
                    <a:pt x="188613" y="651668"/>
                  </a:cubicBezTo>
                  <a:lnTo>
                    <a:pt x="188613" y="651668"/>
                  </a:lnTo>
                  <a:cubicBezTo>
                    <a:pt x="84445" y="651668"/>
                    <a:pt x="0" y="567223"/>
                    <a:pt x="0" y="463055"/>
                  </a:cubicBezTo>
                  <a:lnTo>
                    <a:pt x="0" y="188613"/>
                  </a:lnTo>
                  <a:cubicBezTo>
                    <a:pt x="0" y="84445"/>
                    <a:pt x="84445" y="0"/>
                    <a:pt x="188613" y="0"/>
                  </a:cubicBezTo>
                  <a:close/>
                </a:path>
              </a:pathLst>
            </a:custGeom>
            <a:solidFill>
              <a:srgbClr val="9D511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77226" cy="699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612370" y="1488432"/>
            <a:ext cx="7291861" cy="7310136"/>
          </a:xfrm>
          <a:custGeom>
            <a:avLst/>
            <a:gdLst/>
            <a:ahLst/>
            <a:cxnLst/>
            <a:rect r="r" b="b" t="t" l="l"/>
            <a:pathLst>
              <a:path h="7310136" w="7291861">
                <a:moveTo>
                  <a:pt x="0" y="0"/>
                </a:moveTo>
                <a:lnTo>
                  <a:pt x="7291860" y="0"/>
                </a:lnTo>
                <a:lnTo>
                  <a:pt x="7291860" y="7310136"/>
                </a:lnTo>
                <a:lnTo>
                  <a:pt x="0" y="7310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271027">
            <a:off x="5999622" y="7929698"/>
            <a:ext cx="1178737" cy="1627779"/>
          </a:xfrm>
          <a:custGeom>
            <a:avLst/>
            <a:gdLst/>
            <a:ahLst/>
            <a:cxnLst/>
            <a:rect r="r" b="b" t="t" l="l"/>
            <a:pathLst>
              <a:path h="1627779" w="1178737">
                <a:moveTo>
                  <a:pt x="0" y="0"/>
                </a:moveTo>
                <a:lnTo>
                  <a:pt x="1178737" y="0"/>
                </a:lnTo>
                <a:lnTo>
                  <a:pt x="1178737" y="1627779"/>
                </a:lnTo>
                <a:lnTo>
                  <a:pt x="0" y="1627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364339">
            <a:off x="6564870" y="559436"/>
            <a:ext cx="1037924" cy="1433323"/>
          </a:xfrm>
          <a:custGeom>
            <a:avLst/>
            <a:gdLst/>
            <a:ahLst/>
            <a:cxnLst/>
            <a:rect r="r" b="b" t="t" l="l"/>
            <a:pathLst>
              <a:path h="1433323" w="1037924">
                <a:moveTo>
                  <a:pt x="0" y="0"/>
                </a:moveTo>
                <a:lnTo>
                  <a:pt x="1037923" y="0"/>
                </a:lnTo>
                <a:lnTo>
                  <a:pt x="1037923" y="1433323"/>
                </a:lnTo>
                <a:lnTo>
                  <a:pt x="0" y="14333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41923" y="7314685"/>
            <a:ext cx="2692990" cy="952183"/>
            <a:chOff x="0" y="0"/>
            <a:chExt cx="709265" cy="2507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9265" cy="250781"/>
            </a:xfrm>
            <a:custGeom>
              <a:avLst/>
              <a:gdLst/>
              <a:ahLst/>
              <a:cxnLst/>
              <a:rect r="r" b="b" t="t" l="l"/>
              <a:pathLst>
                <a:path h="250781" w="709265">
                  <a:moveTo>
                    <a:pt x="71871" y="0"/>
                  </a:moveTo>
                  <a:lnTo>
                    <a:pt x="637394" y="0"/>
                  </a:lnTo>
                  <a:cubicBezTo>
                    <a:pt x="656455" y="0"/>
                    <a:pt x="674736" y="7572"/>
                    <a:pt x="688214" y="21051"/>
                  </a:cubicBezTo>
                  <a:cubicBezTo>
                    <a:pt x="701693" y="34529"/>
                    <a:pt x="709265" y="52810"/>
                    <a:pt x="709265" y="71871"/>
                  </a:cubicBezTo>
                  <a:lnTo>
                    <a:pt x="709265" y="178910"/>
                  </a:lnTo>
                  <a:cubicBezTo>
                    <a:pt x="709265" y="218603"/>
                    <a:pt x="677087" y="250781"/>
                    <a:pt x="637394" y="250781"/>
                  </a:cubicBezTo>
                  <a:lnTo>
                    <a:pt x="71871" y="250781"/>
                  </a:lnTo>
                  <a:cubicBezTo>
                    <a:pt x="52810" y="250781"/>
                    <a:pt x="34529" y="243208"/>
                    <a:pt x="21051" y="229730"/>
                  </a:cubicBezTo>
                  <a:cubicBezTo>
                    <a:pt x="7572" y="216252"/>
                    <a:pt x="0" y="197971"/>
                    <a:pt x="0" y="178910"/>
                  </a:cubicBezTo>
                  <a:lnTo>
                    <a:pt x="0" y="71871"/>
                  </a:lnTo>
                  <a:cubicBezTo>
                    <a:pt x="0" y="52810"/>
                    <a:pt x="7572" y="34529"/>
                    <a:pt x="21051" y="21051"/>
                  </a:cubicBezTo>
                  <a:cubicBezTo>
                    <a:pt x="34529" y="7572"/>
                    <a:pt x="52810" y="0"/>
                    <a:pt x="71871" y="0"/>
                  </a:cubicBezTo>
                  <a:close/>
                </a:path>
              </a:pathLst>
            </a:custGeom>
            <a:solidFill>
              <a:srgbClr val="9D511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709265" cy="298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ro"/>
                  <a:ea typeface="Intro"/>
                  <a:cs typeface="Intro"/>
                  <a:sym typeface="Intro"/>
                </a:rPr>
                <a:t>Md Faizan Ahmad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2574888" y="-2919297"/>
            <a:ext cx="7046258" cy="5487273"/>
          </a:xfrm>
          <a:custGeom>
            <a:avLst/>
            <a:gdLst/>
            <a:ahLst/>
            <a:cxnLst/>
            <a:rect r="r" b="b" t="t" l="l"/>
            <a:pathLst>
              <a:path h="5487273" w="7046258">
                <a:moveTo>
                  <a:pt x="0" y="0"/>
                </a:moveTo>
                <a:lnTo>
                  <a:pt x="7046258" y="0"/>
                </a:lnTo>
                <a:lnTo>
                  <a:pt x="7046258" y="5487273"/>
                </a:lnTo>
                <a:lnTo>
                  <a:pt x="0" y="5487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88069" y="4575635"/>
            <a:ext cx="5893688" cy="2643800"/>
          </a:xfrm>
          <a:custGeom>
            <a:avLst/>
            <a:gdLst/>
            <a:ahLst/>
            <a:cxnLst/>
            <a:rect r="r" b="b" t="t" l="l"/>
            <a:pathLst>
              <a:path h="2643800" w="5893688">
                <a:moveTo>
                  <a:pt x="0" y="0"/>
                </a:moveTo>
                <a:lnTo>
                  <a:pt x="5893688" y="0"/>
                </a:lnTo>
                <a:lnTo>
                  <a:pt x="5893688" y="2643800"/>
                </a:lnTo>
                <a:lnTo>
                  <a:pt x="0" y="2643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732823" y="7387590"/>
            <a:ext cx="4990160" cy="2589017"/>
          </a:xfrm>
          <a:custGeom>
            <a:avLst/>
            <a:gdLst/>
            <a:ahLst/>
            <a:cxnLst/>
            <a:rect r="r" b="b" t="t" l="l"/>
            <a:pathLst>
              <a:path h="2589017" w="4990160">
                <a:moveTo>
                  <a:pt x="0" y="0"/>
                </a:moveTo>
                <a:lnTo>
                  <a:pt x="4990160" y="0"/>
                </a:lnTo>
                <a:lnTo>
                  <a:pt x="4990160" y="2589016"/>
                </a:lnTo>
                <a:lnTo>
                  <a:pt x="0" y="25890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063" r="0" b="-46949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41923" y="1019175"/>
            <a:ext cx="5385980" cy="25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FFC95E"/>
                </a:solidFill>
                <a:latin typeface="Bugaki"/>
                <a:ea typeface="Bugaki"/>
                <a:cs typeface="Bugaki"/>
                <a:sym typeface="Bugaki"/>
              </a:rPr>
              <a:t>PIZZA</a:t>
            </a:r>
          </a:p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FFC95E"/>
                </a:solidFill>
                <a:latin typeface="Bugaki"/>
                <a:ea typeface="Bugaki"/>
                <a:cs typeface="Bugaki"/>
                <a:sym typeface="Bugaki"/>
              </a:rPr>
              <a:t>TIME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1923" y="3730026"/>
            <a:ext cx="6849120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QUE:- IDENTIFY THE MOST COMMON PIZZA SIZE ORDERED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D2005">
                <a:alpha val="100000"/>
              </a:srgbClr>
            </a:gs>
            <a:gs pos="100000">
              <a:srgbClr val="34170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2042" y="8036938"/>
            <a:ext cx="7046258" cy="5487273"/>
          </a:xfrm>
          <a:custGeom>
            <a:avLst/>
            <a:gdLst/>
            <a:ahLst/>
            <a:cxnLst/>
            <a:rect r="r" b="b" t="t" l="l"/>
            <a:pathLst>
              <a:path h="5487273" w="7046258">
                <a:moveTo>
                  <a:pt x="0" y="0"/>
                </a:moveTo>
                <a:lnTo>
                  <a:pt x="7046258" y="0"/>
                </a:lnTo>
                <a:lnTo>
                  <a:pt x="7046258" y="5487274"/>
                </a:lnTo>
                <a:lnTo>
                  <a:pt x="0" y="548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03630" y="689372"/>
            <a:ext cx="5156650" cy="8908256"/>
            <a:chOff x="0" y="0"/>
            <a:chExt cx="377226" cy="6516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7226" cy="651668"/>
            </a:xfrm>
            <a:custGeom>
              <a:avLst/>
              <a:gdLst/>
              <a:ahLst/>
              <a:cxnLst/>
              <a:rect r="r" b="b" t="t" l="l"/>
              <a:pathLst>
                <a:path h="651668" w="377226">
                  <a:moveTo>
                    <a:pt x="188613" y="0"/>
                  </a:moveTo>
                  <a:lnTo>
                    <a:pt x="188613" y="0"/>
                  </a:lnTo>
                  <a:cubicBezTo>
                    <a:pt x="292781" y="0"/>
                    <a:pt x="377226" y="84445"/>
                    <a:pt x="377226" y="188613"/>
                  </a:cubicBezTo>
                  <a:lnTo>
                    <a:pt x="377226" y="463055"/>
                  </a:lnTo>
                  <a:cubicBezTo>
                    <a:pt x="377226" y="567223"/>
                    <a:pt x="292781" y="651668"/>
                    <a:pt x="188613" y="651668"/>
                  </a:cubicBezTo>
                  <a:lnTo>
                    <a:pt x="188613" y="651668"/>
                  </a:lnTo>
                  <a:cubicBezTo>
                    <a:pt x="84445" y="651668"/>
                    <a:pt x="0" y="567223"/>
                    <a:pt x="0" y="463055"/>
                  </a:cubicBezTo>
                  <a:lnTo>
                    <a:pt x="0" y="188613"/>
                  </a:lnTo>
                  <a:cubicBezTo>
                    <a:pt x="0" y="84445"/>
                    <a:pt x="84445" y="0"/>
                    <a:pt x="188613" y="0"/>
                  </a:cubicBezTo>
                  <a:close/>
                </a:path>
              </a:pathLst>
            </a:custGeom>
            <a:solidFill>
              <a:srgbClr val="9D511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77226" cy="699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612370" y="1488432"/>
            <a:ext cx="7291861" cy="7310136"/>
          </a:xfrm>
          <a:custGeom>
            <a:avLst/>
            <a:gdLst/>
            <a:ahLst/>
            <a:cxnLst/>
            <a:rect r="r" b="b" t="t" l="l"/>
            <a:pathLst>
              <a:path h="7310136" w="7291861">
                <a:moveTo>
                  <a:pt x="0" y="0"/>
                </a:moveTo>
                <a:lnTo>
                  <a:pt x="7291860" y="0"/>
                </a:lnTo>
                <a:lnTo>
                  <a:pt x="7291860" y="7310136"/>
                </a:lnTo>
                <a:lnTo>
                  <a:pt x="0" y="7310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271027">
            <a:off x="5999622" y="7929698"/>
            <a:ext cx="1178737" cy="1627779"/>
          </a:xfrm>
          <a:custGeom>
            <a:avLst/>
            <a:gdLst/>
            <a:ahLst/>
            <a:cxnLst/>
            <a:rect r="r" b="b" t="t" l="l"/>
            <a:pathLst>
              <a:path h="1627779" w="1178737">
                <a:moveTo>
                  <a:pt x="0" y="0"/>
                </a:moveTo>
                <a:lnTo>
                  <a:pt x="1178737" y="0"/>
                </a:lnTo>
                <a:lnTo>
                  <a:pt x="1178737" y="1627779"/>
                </a:lnTo>
                <a:lnTo>
                  <a:pt x="0" y="1627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364339">
            <a:off x="6564870" y="559436"/>
            <a:ext cx="1037924" cy="1433323"/>
          </a:xfrm>
          <a:custGeom>
            <a:avLst/>
            <a:gdLst/>
            <a:ahLst/>
            <a:cxnLst/>
            <a:rect r="r" b="b" t="t" l="l"/>
            <a:pathLst>
              <a:path h="1433323" w="1037924">
                <a:moveTo>
                  <a:pt x="0" y="0"/>
                </a:moveTo>
                <a:lnTo>
                  <a:pt x="1037923" y="0"/>
                </a:lnTo>
                <a:lnTo>
                  <a:pt x="1037923" y="1433323"/>
                </a:lnTo>
                <a:lnTo>
                  <a:pt x="0" y="14333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574888" y="-2919297"/>
            <a:ext cx="7046258" cy="5487273"/>
          </a:xfrm>
          <a:custGeom>
            <a:avLst/>
            <a:gdLst/>
            <a:ahLst/>
            <a:cxnLst/>
            <a:rect r="r" b="b" t="t" l="l"/>
            <a:pathLst>
              <a:path h="5487273" w="7046258">
                <a:moveTo>
                  <a:pt x="0" y="0"/>
                </a:moveTo>
                <a:lnTo>
                  <a:pt x="7046258" y="0"/>
                </a:lnTo>
                <a:lnTo>
                  <a:pt x="7046258" y="5487273"/>
                </a:lnTo>
                <a:lnTo>
                  <a:pt x="0" y="5487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32442" y="2734634"/>
            <a:ext cx="6651389" cy="3275239"/>
          </a:xfrm>
          <a:custGeom>
            <a:avLst/>
            <a:gdLst/>
            <a:ahLst/>
            <a:cxnLst/>
            <a:rect r="r" b="b" t="t" l="l"/>
            <a:pathLst>
              <a:path h="3275239" w="6651389">
                <a:moveTo>
                  <a:pt x="0" y="0"/>
                </a:moveTo>
                <a:lnTo>
                  <a:pt x="6651389" y="0"/>
                </a:lnTo>
                <a:lnTo>
                  <a:pt x="6651389" y="3275238"/>
                </a:lnTo>
                <a:lnTo>
                  <a:pt x="0" y="3275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4" t="-3342" r="0" b="-126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65908" y="6774664"/>
            <a:ext cx="5223082" cy="3219708"/>
          </a:xfrm>
          <a:custGeom>
            <a:avLst/>
            <a:gdLst/>
            <a:ahLst/>
            <a:cxnLst/>
            <a:rect r="r" b="b" t="t" l="l"/>
            <a:pathLst>
              <a:path h="3219708" w="5223082">
                <a:moveTo>
                  <a:pt x="0" y="0"/>
                </a:moveTo>
                <a:lnTo>
                  <a:pt x="5223082" y="0"/>
                </a:lnTo>
                <a:lnTo>
                  <a:pt x="5223082" y="3219708"/>
                </a:lnTo>
                <a:lnTo>
                  <a:pt x="0" y="32197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01573" y="1239951"/>
            <a:ext cx="8272702" cy="919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2"/>
              </a:lnSpc>
            </a:pPr>
            <a:r>
              <a:rPr lang="en-US" sz="265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QUE:- LIST THE TOP 5 MOST ORDERED PIZZA TYPES  </a:t>
            </a:r>
            <a:r>
              <a:rPr lang="en-US" sz="265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along with their quantities.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D2005">
                <a:alpha val="100000"/>
              </a:srgbClr>
            </a:gs>
            <a:gs pos="100000">
              <a:srgbClr val="34170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2042" y="8036938"/>
            <a:ext cx="7046258" cy="5487273"/>
          </a:xfrm>
          <a:custGeom>
            <a:avLst/>
            <a:gdLst/>
            <a:ahLst/>
            <a:cxnLst/>
            <a:rect r="r" b="b" t="t" l="l"/>
            <a:pathLst>
              <a:path h="5487273" w="7046258">
                <a:moveTo>
                  <a:pt x="0" y="0"/>
                </a:moveTo>
                <a:lnTo>
                  <a:pt x="7046258" y="0"/>
                </a:lnTo>
                <a:lnTo>
                  <a:pt x="7046258" y="5487274"/>
                </a:lnTo>
                <a:lnTo>
                  <a:pt x="0" y="548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03630" y="689372"/>
            <a:ext cx="5156650" cy="8908256"/>
            <a:chOff x="0" y="0"/>
            <a:chExt cx="377226" cy="6516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7226" cy="651668"/>
            </a:xfrm>
            <a:custGeom>
              <a:avLst/>
              <a:gdLst/>
              <a:ahLst/>
              <a:cxnLst/>
              <a:rect r="r" b="b" t="t" l="l"/>
              <a:pathLst>
                <a:path h="651668" w="377226">
                  <a:moveTo>
                    <a:pt x="188613" y="0"/>
                  </a:moveTo>
                  <a:lnTo>
                    <a:pt x="188613" y="0"/>
                  </a:lnTo>
                  <a:cubicBezTo>
                    <a:pt x="292781" y="0"/>
                    <a:pt x="377226" y="84445"/>
                    <a:pt x="377226" y="188613"/>
                  </a:cubicBezTo>
                  <a:lnTo>
                    <a:pt x="377226" y="463055"/>
                  </a:lnTo>
                  <a:cubicBezTo>
                    <a:pt x="377226" y="567223"/>
                    <a:pt x="292781" y="651668"/>
                    <a:pt x="188613" y="651668"/>
                  </a:cubicBezTo>
                  <a:lnTo>
                    <a:pt x="188613" y="651668"/>
                  </a:lnTo>
                  <a:cubicBezTo>
                    <a:pt x="84445" y="651668"/>
                    <a:pt x="0" y="567223"/>
                    <a:pt x="0" y="463055"/>
                  </a:cubicBezTo>
                  <a:lnTo>
                    <a:pt x="0" y="188613"/>
                  </a:lnTo>
                  <a:cubicBezTo>
                    <a:pt x="0" y="84445"/>
                    <a:pt x="84445" y="0"/>
                    <a:pt x="188613" y="0"/>
                  </a:cubicBezTo>
                  <a:close/>
                </a:path>
              </a:pathLst>
            </a:custGeom>
            <a:solidFill>
              <a:srgbClr val="9D511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77226" cy="699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612370" y="1488432"/>
            <a:ext cx="7291861" cy="7310136"/>
          </a:xfrm>
          <a:custGeom>
            <a:avLst/>
            <a:gdLst/>
            <a:ahLst/>
            <a:cxnLst/>
            <a:rect r="r" b="b" t="t" l="l"/>
            <a:pathLst>
              <a:path h="7310136" w="7291861">
                <a:moveTo>
                  <a:pt x="0" y="0"/>
                </a:moveTo>
                <a:lnTo>
                  <a:pt x="7291860" y="0"/>
                </a:lnTo>
                <a:lnTo>
                  <a:pt x="7291860" y="7310136"/>
                </a:lnTo>
                <a:lnTo>
                  <a:pt x="0" y="7310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271027">
            <a:off x="5999622" y="7929698"/>
            <a:ext cx="1178737" cy="1627779"/>
          </a:xfrm>
          <a:custGeom>
            <a:avLst/>
            <a:gdLst/>
            <a:ahLst/>
            <a:cxnLst/>
            <a:rect r="r" b="b" t="t" l="l"/>
            <a:pathLst>
              <a:path h="1627779" w="1178737">
                <a:moveTo>
                  <a:pt x="0" y="0"/>
                </a:moveTo>
                <a:lnTo>
                  <a:pt x="1178737" y="0"/>
                </a:lnTo>
                <a:lnTo>
                  <a:pt x="1178737" y="1627779"/>
                </a:lnTo>
                <a:lnTo>
                  <a:pt x="0" y="1627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364339">
            <a:off x="6564870" y="559436"/>
            <a:ext cx="1037924" cy="1433323"/>
          </a:xfrm>
          <a:custGeom>
            <a:avLst/>
            <a:gdLst/>
            <a:ahLst/>
            <a:cxnLst/>
            <a:rect r="r" b="b" t="t" l="l"/>
            <a:pathLst>
              <a:path h="1433323" w="1037924">
                <a:moveTo>
                  <a:pt x="0" y="0"/>
                </a:moveTo>
                <a:lnTo>
                  <a:pt x="1037923" y="0"/>
                </a:lnTo>
                <a:lnTo>
                  <a:pt x="1037923" y="1433323"/>
                </a:lnTo>
                <a:lnTo>
                  <a:pt x="0" y="14333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41923" y="7314685"/>
            <a:ext cx="2692990" cy="722253"/>
            <a:chOff x="0" y="0"/>
            <a:chExt cx="709265" cy="1902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9265" cy="190223"/>
            </a:xfrm>
            <a:custGeom>
              <a:avLst/>
              <a:gdLst/>
              <a:ahLst/>
              <a:cxnLst/>
              <a:rect r="r" b="b" t="t" l="l"/>
              <a:pathLst>
                <a:path h="190223" w="709265">
                  <a:moveTo>
                    <a:pt x="71871" y="0"/>
                  </a:moveTo>
                  <a:lnTo>
                    <a:pt x="637394" y="0"/>
                  </a:lnTo>
                  <a:cubicBezTo>
                    <a:pt x="656455" y="0"/>
                    <a:pt x="674736" y="7572"/>
                    <a:pt x="688214" y="21051"/>
                  </a:cubicBezTo>
                  <a:cubicBezTo>
                    <a:pt x="701693" y="34529"/>
                    <a:pt x="709265" y="52810"/>
                    <a:pt x="709265" y="71871"/>
                  </a:cubicBezTo>
                  <a:lnTo>
                    <a:pt x="709265" y="118352"/>
                  </a:lnTo>
                  <a:cubicBezTo>
                    <a:pt x="709265" y="137413"/>
                    <a:pt x="701693" y="155694"/>
                    <a:pt x="688214" y="169172"/>
                  </a:cubicBezTo>
                  <a:cubicBezTo>
                    <a:pt x="674736" y="182651"/>
                    <a:pt x="656455" y="190223"/>
                    <a:pt x="637394" y="190223"/>
                  </a:cubicBezTo>
                  <a:lnTo>
                    <a:pt x="71871" y="190223"/>
                  </a:lnTo>
                  <a:cubicBezTo>
                    <a:pt x="32178" y="190223"/>
                    <a:pt x="0" y="158045"/>
                    <a:pt x="0" y="118352"/>
                  </a:cubicBezTo>
                  <a:lnTo>
                    <a:pt x="0" y="71871"/>
                  </a:lnTo>
                  <a:cubicBezTo>
                    <a:pt x="0" y="52810"/>
                    <a:pt x="7572" y="34529"/>
                    <a:pt x="21051" y="21051"/>
                  </a:cubicBezTo>
                  <a:cubicBezTo>
                    <a:pt x="34529" y="7572"/>
                    <a:pt x="52810" y="0"/>
                    <a:pt x="71871" y="0"/>
                  </a:cubicBezTo>
                  <a:close/>
                </a:path>
              </a:pathLst>
            </a:custGeom>
            <a:solidFill>
              <a:srgbClr val="9D511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709265" cy="237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2574888" y="-2919297"/>
            <a:ext cx="7046258" cy="5487273"/>
          </a:xfrm>
          <a:custGeom>
            <a:avLst/>
            <a:gdLst/>
            <a:ahLst/>
            <a:cxnLst/>
            <a:rect r="r" b="b" t="t" l="l"/>
            <a:pathLst>
              <a:path h="5487273" w="7046258">
                <a:moveTo>
                  <a:pt x="0" y="0"/>
                </a:moveTo>
                <a:lnTo>
                  <a:pt x="7046258" y="0"/>
                </a:lnTo>
                <a:lnTo>
                  <a:pt x="7046258" y="5487273"/>
                </a:lnTo>
                <a:lnTo>
                  <a:pt x="0" y="5487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38297" y="2806712"/>
            <a:ext cx="6250694" cy="2336788"/>
          </a:xfrm>
          <a:custGeom>
            <a:avLst/>
            <a:gdLst/>
            <a:ahLst/>
            <a:cxnLst/>
            <a:rect r="r" b="b" t="t" l="l"/>
            <a:pathLst>
              <a:path h="2336788" w="6250694">
                <a:moveTo>
                  <a:pt x="0" y="0"/>
                </a:moveTo>
                <a:lnTo>
                  <a:pt x="6250693" y="0"/>
                </a:lnTo>
                <a:lnTo>
                  <a:pt x="6250693" y="2336788"/>
                </a:lnTo>
                <a:lnTo>
                  <a:pt x="0" y="23367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971" r="0" b="-4971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18717" y="5972175"/>
            <a:ext cx="4916454" cy="3089160"/>
          </a:xfrm>
          <a:custGeom>
            <a:avLst/>
            <a:gdLst/>
            <a:ahLst/>
            <a:cxnLst/>
            <a:rect r="r" b="b" t="t" l="l"/>
            <a:pathLst>
              <a:path h="3089160" w="4916454">
                <a:moveTo>
                  <a:pt x="0" y="0"/>
                </a:moveTo>
                <a:lnTo>
                  <a:pt x="4916454" y="0"/>
                </a:lnTo>
                <a:lnTo>
                  <a:pt x="4916454" y="3089160"/>
                </a:lnTo>
                <a:lnTo>
                  <a:pt x="0" y="30891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5977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6279" y="990600"/>
            <a:ext cx="6707552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QUE:- JOIN THE NECESSARY TABLES TO FIND THE TOTAL QUANTITY OF EACH PIZZA CATEGORY ORDERED.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D2005">
                <a:alpha val="100000"/>
              </a:srgbClr>
            </a:gs>
            <a:gs pos="100000">
              <a:srgbClr val="34170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2042" y="8036938"/>
            <a:ext cx="7046258" cy="5487273"/>
          </a:xfrm>
          <a:custGeom>
            <a:avLst/>
            <a:gdLst/>
            <a:ahLst/>
            <a:cxnLst/>
            <a:rect r="r" b="b" t="t" l="l"/>
            <a:pathLst>
              <a:path h="5487273" w="7046258">
                <a:moveTo>
                  <a:pt x="0" y="0"/>
                </a:moveTo>
                <a:lnTo>
                  <a:pt x="7046258" y="0"/>
                </a:lnTo>
                <a:lnTo>
                  <a:pt x="7046258" y="5487274"/>
                </a:lnTo>
                <a:lnTo>
                  <a:pt x="0" y="548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03630" y="689372"/>
            <a:ext cx="5156650" cy="8908256"/>
            <a:chOff x="0" y="0"/>
            <a:chExt cx="377226" cy="6516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7226" cy="651668"/>
            </a:xfrm>
            <a:custGeom>
              <a:avLst/>
              <a:gdLst/>
              <a:ahLst/>
              <a:cxnLst/>
              <a:rect r="r" b="b" t="t" l="l"/>
              <a:pathLst>
                <a:path h="651668" w="377226">
                  <a:moveTo>
                    <a:pt x="188613" y="0"/>
                  </a:moveTo>
                  <a:lnTo>
                    <a:pt x="188613" y="0"/>
                  </a:lnTo>
                  <a:cubicBezTo>
                    <a:pt x="292781" y="0"/>
                    <a:pt x="377226" y="84445"/>
                    <a:pt x="377226" y="188613"/>
                  </a:cubicBezTo>
                  <a:lnTo>
                    <a:pt x="377226" y="463055"/>
                  </a:lnTo>
                  <a:cubicBezTo>
                    <a:pt x="377226" y="567223"/>
                    <a:pt x="292781" y="651668"/>
                    <a:pt x="188613" y="651668"/>
                  </a:cubicBezTo>
                  <a:lnTo>
                    <a:pt x="188613" y="651668"/>
                  </a:lnTo>
                  <a:cubicBezTo>
                    <a:pt x="84445" y="651668"/>
                    <a:pt x="0" y="567223"/>
                    <a:pt x="0" y="463055"/>
                  </a:cubicBezTo>
                  <a:lnTo>
                    <a:pt x="0" y="188613"/>
                  </a:lnTo>
                  <a:cubicBezTo>
                    <a:pt x="0" y="84445"/>
                    <a:pt x="84445" y="0"/>
                    <a:pt x="188613" y="0"/>
                  </a:cubicBezTo>
                  <a:close/>
                </a:path>
              </a:pathLst>
            </a:custGeom>
            <a:solidFill>
              <a:srgbClr val="9D511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77226" cy="699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612370" y="1488432"/>
            <a:ext cx="7291861" cy="7310136"/>
          </a:xfrm>
          <a:custGeom>
            <a:avLst/>
            <a:gdLst/>
            <a:ahLst/>
            <a:cxnLst/>
            <a:rect r="r" b="b" t="t" l="l"/>
            <a:pathLst>
              <a:path h="7310136" w="7291861">
                <a:moveTo>
                  <a:pt x="0" y="0"/>
                </a:moveTo>
                <a:lnTo>
                  <a:pt x="7291860" y="0"/>
                </a:lnTo>
                <a:lnTo>
                  <a:pt x="7291860" y="7310136"/>
                </a:lnTo>
                <a:lnTo>
                  <a:pt x="0" y="7310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271027">
            <a:off x="5999622" y="7929698"/>
            <a:ext cx="1178737" cy="1627779"/>
          </a:xfrm>
          <a:custGeom>
            <a:avLst/>
            <a:gdLst/>
            <a:ahLst/>
            <a:cxnLst/>
            <a:rect r="r" b="b" t="t" l="l"/>
            <a:pathLst>
              <a:path h="1627779" w="1178737">
                <a:moveTo>
                  <a:pt x="0" y="0"/>
                </a:moveTo>
                <a:lnTo>
                  <a:pt x="1178737" y="0"/>
                </a:lnTo>
                <a:lnTo>
                  <a:pt x="1178737" y="1627779"/>
                </a:lnTo>
                <a:lnTo>
                  <a:pt x="0" y="1627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364339">
            <a:off x="6564870" y="559436"/>
            <a:ext cx="1037924" cy="1433323"/>
          </a:xfrm>
          <a:custGeom>
            <a:avLst/>
            <a:gdLst/>
            <a:ahLst/>
            <a:cxnLst/>
            <a:rect r="r" b="b" t="t" l="l"/>
            <a:pathLst>
              <a:path h="1433323" w="1037924">
                <a:moveTo>
                  <a:pt x="0" y="0"/>
                </a:moveTo>
                <a:lnTo>
                  <a:pt x="1037923" y="0"/>
                </a:lnTo>
                <a:lnTo>
                  <a:pt x="1037923" y="1433323"/>
                </a:lnTo>
                <a:lnTo>
                  <a:pt x="0" y="14333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574888" y="-2919297"/>
            <a:ext cx="7046258" cy="5487273"/>
          </a:xfrm>
          <a:custGeom>
            <a:avLst/>
            <a:gdLst/>
            <a:ahLst/>
            <a:cxnLst/>
            <a:rect r="r" b="b" t="t" l="l"/>
            <a:pathLst>
              <a:path h="5487273" w="7046258">
                <a:moveTo>
                  <a:pt x="0" y="0"/>
                </a:moveTo>
                <a:lnTo>
                  <a:pt x="7046258" y="0"/>
                </a:lnTo>
                <a:lnTo>
                  <a:pt x="7046258" y="5487273"/>
                </a:lnTo>
                <a:lnTo>
                  <a:pt x="0" y="5487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5609" y="2790601"/>
            <a:ext cx="5800717" cy="2166934"/>
          </a:xfrm>
          <a:custGeom>
            <a:avLst/>
            <a:gdLst/>
            <a:ahLst/>
            <a:cxnLst/>
            <a:rect r="r" b="b" t="t" l="l"/>
            <a:pathLst>
              <a:path h="2166934" w="5800717">
                <a:moveTo>
                  <a:pt x="0" y="0"/>
                </a:moveTo>
                <a:lnTo>
                  <a:pt x="5800716" y="0"/>
                </a:lnTo>
                <a:lnTo>
                  <a:pt x="5800716" y="2166934"/>
                </a:lnTo>
                <a:lnTo>
                  <a:pt x="0" y="2166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8237" y="6714467"/>
            <a:ext cx="5261956" cy="2029120"/>
          </a:xfrm>
          <a:custGeom>
            <a:avLst/>
            <a:gdLst/>
            <a:ahLst/>
            <a:cxnLst/>
            <a:rect r="r" b="b" t="t" l="l"/>
            <a:pathLst>
              <a:path h="2029120" w="5261956">
                <a:moveTo>
                  <a:pt x="0" y="0"/>
                </a:moveTo>
                <a:lnTo>
                  <a:pt x="5261956" y="0"/>
                </a:lnTo>
                <a:lnTo>
                  <a:pt x="5261956" y="2029120"/>
                </a:lnTo>
                <a:lnTo>
                  <a:pt x="0" y="20291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28237" y="870232"/>
            <a:ext cx="6849120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QUE:- DETERMINE THE TOP 3 MOST ORDERED PIZZA TYPES BASED ON REVENUE.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D2005">
                <a:alpha val="100000"/>
              </a:srgbClr>
            </a:gs>
            <a:gs pos="100000">
              <a:srgbClr val="34170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2042" y="8036938"/>
            <a:ext cx="7046258" cy="5487273"/>
          </a:xfrm>
          <a:custGeom>
            <a:avLst/>
            <a:gdLst/>
            <a:ahLst/>
            <a:cxnLst/>
            <a:rect r="r" b="b" t="t" l="l"/>
            <a:pathLst>
              <a:path h="5487273" w="7046258">
                <a:moveTo>
                  <a:pt x="0" y="0"/>
                </a:moveTo>
                <a:lnTo>
                  <a:pt x="7046258" y="0"/>
                </a:lnTo>
                <a:lnTo>
                  <a:pt x="7046258" y="5487274"/>
                </a:lnTo>
                <a:lnTo>
                  <a:pt x="0" y="548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03630" y="689372"/>
            <a:ext cx="5156650" cy="8908256"/>
            <a:chOff x="0" y="0"/>
            <a:chExt cx="377226" cy="6516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7226" cy="651668"/>
            </a:xfrm>
            <a:custGeom>
              <a:avLst/>
              <a:gdLst/>
              <a:ahLst/>
              <a:cxnLst/>
              <a:rect r="r" b="b" t="t" l="l"/>
              <a:pathLst>
                <a:path h="651668" w="377226">
                  <a:moveTo>
                    <a:pt x="188613" y="0"/>
                  </a:moveTo>
                  <a:lnTo>
                    <a:pt x="188613" y="0"/>
                  </a:lnTo>
                  <a:cubicBezTo>
                    <a:pt x="292781" y="0"/>
                    <a:pt x="377226" y="84445"/>
                    <a:pt x="377226" y="188613"/>
                  </a:cubicBezTo>
                  <a:lnTo>
                    <a:pt x="377226" y="463055"/>
                  </a:lnTo>
                  <a:cubicBezTo>
                    <a:pt x="377226" y="567223"/>
                    <a:pt x="292781" y="651668"/>
                    <a:pt x="188613" y="651668"/>
                  </a:cubicBezTo>
                  <a:lnTo>
                    <a:pt x="188613" y="651668"/>
                  </a:lnTo>
                  <a:cubicBezTo>
                    <a:pt x="84445" y="651668"/>
                    <a:pt x="0" y="567223"/>
                    <a:pt x="0" y="463055"/>
                  </a:cubicBezTo>
                  <a:lnTo>
                    <a:pt x="0" y="188613"/>
                  </a:lnTo>
                  <a:cubicBezTo>
                    <a:pt x="0" y="84445"/>
                    <a:pt x="84445" y="0"/>
                    <a:pt x="188613" y="0"/>
                  </a:cubicBezTo>
                  <a:close/>
                </a:path>
              </a:pathLst>
            </a:custGeom>
            <a:solidFill>
              <a:srgbClr val="9D511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77226" cy="699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612370" y="1488432"/>
            <a:ext cx="7291861" cy="7310136"/>
          </a:xfrm>
          <a:custGeom>
            <a:avLst/>
            <a:gdLst/>
            <a:ahLst/>
            <a:cxnLst/>
            <a:rect r="r" b="b" t="t" l="l"/>
            <a:pathLst>
              <a:path h="7310136" w="7291861">
                <a:moveTo>
                  <a:pt x="0" y="0"/>
                </a:moveTo>
                <a:lnTo>
                  <a:pt x="7291860" y="0"/>
                </a:lnTo>
                <a:lnTo>
                  <a:pt x="7291860" y="7310136"/>
                </a:lnTo>
                <a:lnTo>
                  <a:pt x="0" y="7310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271027">
            <a:off x="5999622" y="7929698"/>
            <a:ext cx="1178737" cy="1627779"/>
          </a:xfrm>
          <a:custGeom>
            <a:avLst/>
            <a:gdLst/>
            <a:ahLst/>
            <a:cxnLst/>
            <a:rect r="r" b="b" t="t" l="l"/>
            <a:pathLst>
              <a:path h="1627779" w="1178737">
                <a:moveTo>
                  <a:pt x="0" y="0"/>
                </a:moveTo>
                <a:lnTo>
                  <a:pt x="1178737" y="0"/>
                </a:lnTo>
                <a:lnTo>
                  <a:pt x="1178737" y="1627779"/>
                </a:lnTo>
                <a:lnTo>
                  <a:pt x="0" y="1627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364339">
            <a:off x="6564870" y="559436"/>
            <a:ext cx="1037924" cy="1433323"/>
          </a:xfrm>
          <a:custGeom>
            <a:avLst/>
            <a:gdLst/>
            <a:ahLst/>
            <a:cxnLst/>
            <a:rect r="r" b="b" t="t" l="l"/>
            <a:pathLst>
              <a:path h="1433323" w="1037924">
                <a:moveTo>
                  <a:pt x="0" y="0"/>
                </a:moveTo>
                <a:lnTo>
                  <a:pt x="1037923" y="0"/>
                </a:lnTo>
                <a:lnTo>
                  <a:pt x="1037923" y="1433323"/>
                </a:lnTo>
                <a:lnTo>
                  <a:pt x="0" y="14333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574888" y="-2919297"/>
            <a:ext cx="7046258" cy="5487273"/>
          </a:xfrm>
          <a:custGeom>
            <a:avLst/>
            <a:gdLst/>
            <a:ahLst/>
            <a:cxnLst/>
            <a:rect r="r" b="b" t="t" l="l"/>
            <a:pathLst>
              <a:path h="5487273" w="7046258">
                <a:moveTo>
                  <a:pt x="0" y="0"/>
                </a:moveTo>
                <a:lnTo>
                  <a:pt x="7046258" y="0"/>
                </a:lnTo>
                <a:lnTo>
                  <a:pt x="7046258" y="5487273"/>
                </a:lnTo>
                <a:lnTo>
                  <a:pt x="0" y="5487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1819" y="2790601"/>
            <a:ext cx="5683020" cy="3245716"/>
          </a:xfrm>
          <a:custGeom>
            <a:avLst/>
            <a:gdLst/>
            <a:ahLst/>
            <a:cxnLst/>
            <a:rect r="r" b="b" t="t" l="l"/>
            <a:pathLst>
              <a:path h="3245716" w="5683020">
                <a:moveTo>
                  <a:pt x="0" y="0"/>
                </a:moveTo>
                <a:lnTo>
                  <a:pt x="5683020" y="0"/>
                </a:lnTo>
                <a:lnTo>
                  <a:pt x="5683020" y="3245716"/>
                </a:lnTo>
                <a:lnTo>
                  <a:pt x="0" y="3245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227903" y="3974696"/>
            <a:ext cx="3816746" cy="5589269"/>
          </a:xfrm>
          <a:custGeom>
            <a:avLst/>
            <a:gdLst/>
            <a:ahLst/>
            <a:cxnLst/>
            <a:rect r="r" b="b" t="t" l="l"/>
            <a:pathLst>
              <a:path h="5589269" w="3816746">
                <a:moveTo>
                  <a:pt x="0" y="0"/>
                </a:moveTo>
                <a:lnTo>
                  <a:pt x="3816746" y="0"/>
                </a:lnTo>
                <a:lnTo>
                  <a:pt x="3816746" y="5589269"/>
                </a:lnTo>
                <a:lnTo>
                  <a:pt x="0" y="5589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61379" y="1237998"/>
            <a:ext cx="5747067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QUE:- ANALYZE THE CUMULATIVE REVENUE GENERATED OVER TIME.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D2005">
                <a:alpha val="100000"/>
              </a:srgbClr>
            </a:gs>
            <a:gs pos="100000">
              <a:srgbClr val="34170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2042" y="8036938"/>
            <a:ext cx="7046258" cy="5487273"/>
          </a:xfrm>
          <a:custGeom>
            <a:avLst/>
            <a:gdLst/>
            <a:ahLst/>
            <a:cxnLst/>
            <a:rect r="r" b="b" t="t" l="l"/>
            <a:pathLst>
              <a:path h="5487273" w="7046258">
                <a:moveTo>
                  <a:pt x="0" y="0"/>
                </a:moveTo>
                <a:lnTo>
                  <a:pt x="7046258" y="0"/>
                </a:lnTo>
                <a:lnTo>
                  <a:pt x="7046258" y="5487274"/>
                </a:lnTo>
                <a:lnTo>
                  <a:pt x="0" y="548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03630" y="689372"/>
            <a:ext cx="5156650" cy="8908256"/>
            <a:chOff x="0" y="0"/>
            <a:chExt cx="377226" cy="6516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7226" cy="651668"/>
            </a:xfrm>
            <a:custGeom>
              <a:avLst/>
              <a:gdLst/>
              <a:ahLst/>
              <a:cxnLst/>
              <a:rect r="r" b="b" t="t" l="l"/>
              <a:pathLst>
                <a:path h="651668" w="377226">
                  <a:moveTo>
                    <a:pt x="188613" y="0"/>
                  </a:moveTo>
                  <a:lnTo>
                    <a:pt x="188613" y="0"/>
                  </a:lnTo>
                  <a:cubicBezTo>
                    <a:pt x="292781" y="0"/>
                    <a:pt x="377226" y="84445"/>
                    <a:pt x="377226" y="188613"/>
                  </a:cubicBezTo>
                  <a:lnTo>
                    <a:pt x="377226" y="463055"/>
                  </a:lnTo>
                  <a:cubicBezTo>
                    <a:pt x="377226" y="567223"/>
                    <a:pt x="292781" y="651668"/>
                    <a:pt x="188613" y="651668"/>
                  </a:cubicBezTo>
                  <a:lnTo>
                    <a:pt x="188613" y="651668"/>
                  </a:lnTo>
                  <a:cubicBezTo>
                    <a:pt x="84445" y="651668"/>
                    <a:pt x="0" y="567223"/>
                    <a:pt x="0" y="463055"/>
                  </a:cubicBezTo>
                  <a:lnTo>
                    <a:pt x="0" y="188613"/>
                  </a:lnTo>
                  <a:cubicBezTo>
                    <a:pt x="0" y="84445"/>
                    <a:pt x="84445" y="0"/>
                    <a:pt x="188613" y="0"/>
                  </a:cubicBezTo>
                  <a:close/>
                </a:path>
              </a:pathLst>
            </a:custGeom>
            <a:solidFill>
              <a:srgbClr val="9D511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77226" cy="699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612370" y="1488432"/>
            <a:ext cx="7291861" cy="7310136"/>
          </a:xfrm>
          <a:custGeom>
            <a:avLst/>
            <a:gdLst/>
            <a:ahLst/>
            <a:cxnLst/>
            <a:rect r="r" b="b" t="t" l="l"/>
            <a:pathLst>
              <a:path h="7310136" w="7291861">
                <a:moveTo>
                  <a:pt x="0" y="0"/>
                </a:moveTo>
                <a:lnTo>
                  <a:pt x="7291860" y="0"/>
                </a:lnTo>
                <a:lnTo>
                  <a:pt x="7291860" y="7310136"/>
                </a:lnTo>
                <a:lnTo>
                  <a:pt x="0" y="7310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271027">
            <a:off x="5999622" y="7929698"/>
            <a:ext cx="1178737" cy="1627779"/>
          </a:xfrm>
          <a:custGeom>
            <a:avLst/>
            <a:gdLst/>
            <a:ahLst/>
            <a:cxnLst/>
            <a:rect r="r" b="b" t="t" l="l"/>
            <a:pathLst>
              <a:path h="1627779" w="1178737">
                <a:moveTo>
                  <a:pt x="0" y="0"/>
                </a:moveTo>
                <a:lnTo>
                  <a:pt x="1178737" y="0"/>
                </a:lnTo>
                <a:lnTo>
                  <a:pt x="1178737" y="1627779"/>
                </a:lnTo>
                <a:lnTo>
                  <a:pt x="0" y="1627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364339">
            <a:off x="6564870" y="559436"/>
            <a:ext cx="1037924" cy="1433323"/>
          </a:xfrm>
          <a:custGeom>
            <a:avLst/>
            <a:gdLst/>
            <a:ahLst/>
            <a:cxnLst/>
            <a:rect r="r" b="b" t="t" l="l"/>
            <a:pathLst>
              <a:path h="1433323" w="1037924">
                <a:moveTo>
                  <a:pt x="0" y="0"/>
                </a:moveTo>
                <a:lnTo>
                  <a:pt x="1037923" y="0"/>
                </a:lnTo>
                <a:lnTo>
                  <a:pt x="1037923" y="1433323"/>
                </a:lnTo>
                <a:lnTo>
                  <a:pt x="0" y="14333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574888" y="-2919297"/>
            <a:ext cx="7046258" cy="5487273"/>
          </a:xfrm>
          <a:custGeom>
            <a:avLst/>
            <a:gdLst/>
            <a:ahLst/>
            <a:cxnLst/>
            <a:rect r="r" b="b" t="t" l="l"/>
            <a:pathLst>
              <a:path h="5487273" w="7046258">
                <a:moveTo>
                  <a:pt x="0" y="0"/>
                </a:moveTo>
                <a:lnTo>
                  <a:pt x="7046258" y="0"/>
                </a:lnTo>
                <a:lnTo>
                  <a:pt x="7046258" y="5487273"/>
                </a:lnTo>
                <a:lnTo>
                  <a:pt x="0" y="5487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6279" y="3057431"/>
            <a:ext cx="5891514" cy="3359105"/>
          </a:xfrm>
          <a:custGeom>
            <a:avLst/>
            <a:gdLst/>
            <a:ahLst/>
            <a:cxnLst/>
            <a:rect r="r" b="b" t="t" l="l"/>
            <a:pathLst>
              <a:path h="3359105" w="5891514">
                <a:moveTo>
                  <a:pt x="0" y="0"/>
                </a:moveTo>
                <a:lnTo>
                  <a:pt x="5891515" y="0"/>
                </a:lnTo>
                <a:lnTo>
                  <a:pt x="5891515" y="3359105"/>
                </a:lnTo>
                <a:lnTo>
                  <a:pt x="0" y="3359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322037" y="6697731"/>
            <a:ext cx="5324677" cy="3398730"/>
          </a:xfrm>
          <a:custGeom>
            <a:avLst/>
            <a:gdLst/>
            <a:ahLst/>
            <a:cxnLst/>
            <a:rect r="r" b="b" t="t" l="l"/>
            <a:pathLst>
              <a:path h="3398730" w="5324677">
                <a:moveTo>
                  <a:pt x="0" y="0"/>
                </a:moveTo>
                <a:lnTo>
                  <a:pt x="5324677" y="0"/>
                </a:lnTo>
                <a:lnTo>
                  <a:pt x="5324677" y="3398730"/>
                </a:lnTo>
                <a:lnTo>
                  <a:pt x="0" y="33987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76279" y="1278926"/>
            <a:ext cx="6707552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QUE:-  DETERMINE THE TOP 3 MOST ORDERED PIZZA TYPES BASED ON REVENUE FOR EACH PIZZA CATEGORY.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D2005">
                <a:alpha val="100000"/>
              </a:srgbClr>
            </a:gs>
            <a:gs pos="100000">
              <a:srgbClr val="34170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2042" y="8036938"/>
            <a:ext cx="7046258" cy="5487273"/>
          </a:xfrm>
          <a:custGeom>
            <a:avLst/>
            <a:gdLst/>
            <a:ahLst/>
            <a:cxnLst/>
            <a:rect r="r" b="b" t="t" l="l"/>
            <a:pathLst>
              <a:path h="5487273" w="7046258">
                <a:moveTo>
                  <a:pt x="0" y="0"/>
                </a:moveTo>
                <a:lnTo>
                  <a:pt x="7046258" y="0"/>
                </a:lnTo>
                <a:lnTo>
                  <a:pt x="7046258" y="5487274"/>
                </a:lnTo>
                <a:lnTo>
                  <a:pt x="0" y="5487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03630" y="689372"/>
            <a:ext cx="5156650" cy="8908256"/>
            <a:chOff x="0" y="0"/>
            <a:chExt cx="377226" cy="6516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7226" cy="651668"/>
            </a:xfrm>
            <a:custGeom>
              <a:avLst/>
              <a:gdLst/>
              <a:ahLst/>
              <a:cxnLst/>
              <a:rect r="r" b="b" t="t" l="l"/>
              <a:pathLst>
                <a:path h="651668" w="377226">
                  <a:moveTo>
                    <a:pt x="188613" y="0"/>
                  </a:moveTo>
                  <a:lnTo>
                    <a:pt x="188613" y="0"/>
                  </a:lnTo>
                  <a:cubicBezTo>
                    <a:pt x="292781" y="0"/>
                    <a:pt x="377226" y="84445"/>
                    <a:pt x="377226" y="188613"/>
                  </a:cubicBezTo>
                  <a:lnTo>
                    <a:pt x="377226" y="463055"/>
                  </a:lnTo>
                  <a:cubicBezTo>
                    <a:pt x="377226" y="567223"/>
                    <a:pt x="292781" y="651668"/>
                    <a:pt x="188613" y="651668"/>
                  </a:cubicBezTo>
                  <a:lnTo>
                    <a:pt x="188613" y="651668"/>
                  </a:lnTo>
                  <a:cubicBezTo>
                    <a:pt x="84445" y="651668"/>
                    <a:pt x="0" y="567223"/>
                    <a:pt x="0" y="463055"/>
                  </a:cubicBezTo>
                  <a:lnTo>
                    <a:pt x="0" y="188613"/>
                  </a:lnTo>
                  <a:cubicBezTo>
                    <a:pt x="0" y="84445"/>
                    <a:pt x="84445" y="0"/>
                    <a:pt x="188613" y="0"/>
                  </a:cubicBezTo>
                  <a:close/>
                </a:path>
              </a:pathLst>
            </a:custGeom>
            <a:solidFill>
              <a:srgbClr val="9D511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77226" cy="699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612370" y="1488432"/>
            <a:ext cx="7291861" cy="7310136"/>
          </a:xfrm>
          <a:custGeom>
            <a:avLst/>
            <a:gdLst/>
            <a:ahLst/>
            <a:cxnLst/>
            <a:rect r="r" b="b" t="t" l="l"/>
            <a:pathLst>
              <a:path h="7310136" w="7291861">
                <a:moveTo>
                  <a:pt x="0" y="0"/>
                </a:moveTo>
                <a:lnTo>
                  <a:pt x="7291860" y="0"/>
                </a:lnTo>
                <a:lnTo>
                  <a:pt x="7291860" y="7310136"/>
                </a:lnTo>
                <a:lnTo>
                  <a:pt x="0" y="7310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271027">
            <a:off x="5999622" y="7929698"/>
            <a:ext cx="1178737" cy="1627779"/>
          </a:xfrm>
          <a:custGeom>
            <a:avLst/>
            <a:gdLst/>
            <a:ahLst/>
            <a:cxnLst/>
            <a:rect r="r" b="b" t="t" l="l"/>
            <a:pathLst>
              <a:path h="1627779" w="1178737">
                <a:moveTo>
                  <a:pt x="0" y="0"/>
                </a:moveTo>
                <a:lnTo>
                  <a:pt x="1178737" y="0"/>
                </a:lnTo>
                <a:lnTo>
                  <a:pt x="1178737" y="1627779"/>
                </a:lnTo>
                <a:lnTo>
                  <a:pt x="0" y="1627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364339">
            <a:off x="6564870" y="559436"/>
            <a:ext cx="1037924" cy="1433323"/>
          </a:xfrm>
          <a:custGeom>
            <a:avLst/>
            <a:gdLst/>
            <a:ahLst/>
            <a:cxnLst/>
            <a:rect r="r" b="b" t="t" l="l"/>
            <a:pathLst>
              <a:path h="1433323" w="1037924">
                <a:moveTo>
                  <a:pt x="0" y="0"/>
                </a:moveTo>
                <a:lnTo>
                  <a:pt x="1037923" y="0"/>
                </a:lnTo>
                <a:lnTo>
                  <a:pt x="1037923" y="1433323"/>
                </a:lnTo>
                <a:lnTo>
                  <a:pt x="0" y="14333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574888" y="-2919297"/>
            <a:ext cx="7046258" cy="5487273"/>
          </a:xfrm>
          <a:custGeom>
            <a:avLst/>
            <a:gdLst/>
            <a:ahLst/>
            <a:cxnLst/>
            <a:rect r="r" b="b" t="t" l="l"/>
            <a:pathLst>
              <a:path h="5487273" w="7046258">
                <a:moveTo>
                  <a:pt x="0" y="0"/>
                </a:moveTo>
                <a:lnTo>
                  <a:pt x="7046258" y="0"/>
                </a:lnTo>
                <a:lnTo>
                  <a:pt x="7046258" y="5487273"/>
                </a:lnTo>
                <a:lnTo>
                  <a:pt x="0" y="5487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9998" y="2558451"/>
            <a:ext cx="5385980" cy="25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FFC95E"/>
                </a:solidFill>
                <a:latin typeface="Bugaki"/>
                <a:ea typeface="Bugaki"/>
                <a:cs typeface="Bugaki"/>
                <a:sym typeface="Bugaki"/>
              </a:rPr>
              <a:t>THANK YOU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9998" y="6183599"/>
            <a:ext cx="5385980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5B244"/>
                </a:solidFill>
                <a:latin typeface="Montserrat"/>
                <a:ea typeface="Montserrat"/>
                <a:cs typeface="Montserrat"/>
                <a:sym typeface="Montserrat"/>
              </a:rPr>
              <a:t>MD FAIZAN AHMAD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DAGXUhHDhWM</dc:identifier>
  <dcterms:modified xsi:type="dcterms:W3CDTF">2011-08-01T06:04:30Z</dcterms:modified>
  <cp:revision>1</cp:revision>
  <dc:title>Brown And Yellow Pizza Sale Facebook Post </dc:title>
</cp:coreProperties>
</file>